
<file path=[Content_Types].xml><?xml version="1.0" encoding="utf-8"?>
<Types xmlns="http://schemas.openxmlformats.org/package/2006/content-types">
  <Default Extension="png" ContentType="image/png"/>
  <Default Extension="bin" ContentType="image/unknown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2" r:id="rId3"/>
    <p:sldId id="258" r:id="rId4"/>
    <p:sldId id="264" r:id="rId5"/>
    <p:sldId id="265" r:id="rId6"/>
    <p:sldId id="266" r:id="rId7"/>
    <p:sldId id="267" r:id="rId8"/>
    <p:sldId id="268" r:id="rId9"/>
    <p:sldId id="269" r:id="rId10"/>
    <p:sldId id="270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5131" autoAdjust="0"/>
    <p:restoredTop sz="94660"/>
  </p:normalViewPr>
  <p:slideViewPr>
    <p:cSldViewPr snapToGrid="0">
      <p:cViewPr varScale="1">
        <p:scale>
          <a:sx n="84" d="100"/>
          <a:sy n="84" d="100"/>
        </p:scale>
        <p:origin x="48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28403" y="945913"/>
            <a:ext cx="8637073" cy="2618554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28404" y="3564467"/>
            <a:ext cx="8637072" cy="1071095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27124" y="329307"/>
            <a:ext cx="5943668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24392" y="134930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pic>
        <p:nvPicPr>
          <p:cNvPr id="16" name="Picture 15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pic>
        <p:nvPicPr>
          <p:cNvPr id="15" name="Picture 14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24709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30270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pic>
        <p:nvPicPr>
          <p:cNvPr id="17" name="Picture 16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59215" b="36435"/>
          <a:stretch/>
        </p:blipFill>
        <p:spPr>
          <a:xfrm rot="5400000">
            <a:off x="8642279" y="3046916"/>
            <a:ext cx="4663440" cy="15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200"/>
            </a:lvl1pPr>
          </a:lstStyle>
          <a:p>
            <a:fld id="{48A87A34-81AB-432B-8DAE-1953F412C126}" type="datetimeFigureOut">
              <a:rPr lang="en-US" dirty="0"/>
              <a:pPr/>
              <a:t>12/16/2023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pic>
        <p:nvPicPr>
          <p:cNvPr id="24" name="Picture 23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9167" y="1756129"/>
            <a:ext cx="8619060" cy="2050065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9166" y="3806195"/>
            <a:ext cx="8619060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pic>
        <p:nvPicPr>
          <p:cNvPr id="16" name="Picture 15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1052" y="958037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9166" y="2165621"/>
            <a:ext cx="4645152" cy="329385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5606" y="2171769"/>
            <a:ext cx="4645152" cy="328709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pic>
        <p:nvPicPr>
          <p:cNvPr id="16" name="Picture 15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9166" y="953336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9166" y="2169727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800" b="0" cap="none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9166" y="2974448"/>
            <a:ext cx="4645152" cy="24938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4337" y="2173181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800" b="0" cap="none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94337" y="2971669"/>
            <a:ext cx="4645152" cy="248719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12/16/2023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pic>
        <p:nvPicPr>
          <p:cNvPr id="18" name="Picture 17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12/16/2023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pic>
        <p:nvPicPr>
          <p:cNvPr id="14" name="Picture 13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12/16/2023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4291" y="952578"/>
            <a:ext cx="3275013" cy="2322176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23334" y="952578"/>
            <a:ext cx="6012470" cy="4505221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4291" y="3274754"/>
            <a:ext cx="3275013" cy="2178918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pic>
        <p:nvPicPr>
          <p:cNvPr id="16" name="Picture 15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9124" y="1129513"/>
            <a:ext cx="5854872" cy="192420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8247" y="3053721"/>
            <a:ext cx="5846486" cy="2096013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125300" y="5469856"/>
            <a:ext cx="5849605" cy="320123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dirty="0"/>
              <a:pPr/>
              <a:t>12/16/2023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25300" y="318640"/>
            <a:ext cx="4877818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176794" y="137408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pic>
        <p:nvPicPr>
          <p:cNvPr id="22" name="Picture 21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6" t="474" r="48549" b="36564"/>
          <a:stretch/>
        </p:blipFill>
        <p:spPr>
          <a:xfrm>
            <a:off x="1125460" y="643464"/>
            <a:ext cx="5879592" cy="15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>
          <a:xfrm>
            <a:off x="0" y="6119336"/>
            <a:ext cx="12192000" cy="74295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0" y="468769"/>
            <a:ext cx="12192000" cy="564702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  <a:lumMod val="100000"/>
                </a:schemeClr>
              </a:gs>
              <a:gs pos="100000">
                <a:schemeClr val="bg2">
                  <a:lumMod val="95000"/>
                  <a:lumOff val="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/>
          <p:cNvCxnSpPr/>
          <p:nvPr/>
        </p:nvCxnSpPr>
        <p:spPr>
          <a:xfrm>
            <a:off x="0" y="6121269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30270" y="953324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30270" y="2171769"/>
            <a:ext cx="9603275" cy="32945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32830" y="330370"/>
            <a:ext cx="251539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12/16/2023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30270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18076" y="137408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bin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channel/UC7tkBsEilQnyV9pAynDf20g" TargetMode="External"/><Relationship Id="rId2" Type="http://schemas.openxmlformats.org/officeDocument/2006/relationships/hyperlink" Target="https://github.com/SARMAD-ALI-cyber/SHAKESPEAR-CHATBOT" TargetMode="Externa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02527" y="1008056"/>
            <a:ext cx="9586945" cy="3128937"/>
          </a:xfrm>
        </p:spPr>
        <p:txBody>
          <a:bodyPr>
            <a:normAutofit/>
          </a:bodyPr>
          <a:lstStyle/>
          <a:p>
            <a:r>
              <a:rPr lang="en-US" sz="7200" dirty="0"/>
              <a:t>SHAKESPEAREAN CHATBOT</a:t>
            </a:r>
            <a:br>
              <a:rPr lang="en-US" sz="7200" dirty="0"/>
            </a:br>
            <a:endParaRPr lang="en-US" sz="7200" dirty="0"/>
          </a:p>
        </p:txBody>
      </p:sp>
      <p:sp>
        <p:nvSpPr>
          <p:cNvPr id="4" name="TextBox 3"/>
          <p:cNvSpPr txBox="1"/>
          <p:nvPr/>
        </p:nvSpPr>
        <p:spPr>
          <a:xfrm>
            <a:off x="8004261" y="4635562"/>
            <a:ext cx="47814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Haseeb</a:t>
            </a:r>
            <a:r>
              <a:rPr lang="en-US" dirty="0"/>
              <a:t> Muhammad (413927)</a:t>
            </a:r>
          </a:p>
          <a:p>
            <a:r>
              <a:rPr lang="en-US" dirty="0"/>
              <a:t>Muhammad </a:t>
            </a:r>
            <a:r>
              <a:rPr lang="en-US" dirty="0" err="1"/>
              <a:t>Noshair</a:t>
            </a:r>
            <a:r>
              <a:rPr lang="en-US" dirty="0"/>
              <a:t> Ghani (419161)</a:t>
            </a:r>
          </a:p>
          <a:p>
            <a:r>
              <a:rPr lang="en-US" dirty="0"/>
              <a:t>Ahmad Sarmad Ali (413977)</a:t>
            </a:r>
          </a:p>
        </p:txBody>
      </p:sp>
    </p:spTree>
    <p:extLst>
      <p:ext uri="{BB962C8B-B14F-4D97-AF65-F5344CB8AC3E}">
        <p14:creationId xmlns:p14="http://schemas.microsoft.com/office/powerpoint/2010/main" val="23155244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9495" y="952578"/>
            <a:ext cx="10336309" cy="450522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8800" b="1" dirty="0"/>
              <a:t>THE END</a:t>
            </a:r>
          </a:p>
          <a:p>
            <a:pPr marL="0" indent="0" algn="ctr">
              <a:buNone/>
            </a:pPr>
            <a:r>
              <a:rPr lang="en-US" sz="6000" b="1" dirty="0"/>
              <a:t>Any question?</a:t>
            </a:r>
          </a:p>
        </p:txBody>
      </p:sp>
    </p:spTree>
    <p:extLst>
      <p:ext uri="{BB962C8B-B14F-4D97-AF65-F5344CB8AC3E}">
        <p14:creationId xmlns:p14="http://schemas.microsoft.com/office/powerpoint/2010/main" val="1530539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4291" y="1124684"/>
            <a:ext cx="4008818" cy="540432"/>
          </a:xfrm>
        </p:spPr>
        <p:txBody>
          <a:bodyPr>
            <a:noAutofit/>
          </a:bodyPr>
          <a:lstStyle/>
          <a:p>
            <a:r>
              <a:rPr lang="en-US" b="1" dirty="0"/>
              <a:t>Shakespearean chatbot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4291" y="1669830"/>
            <a:ext cx="4681705" cy="4402496"/>
          </a:xfrm>
        </p:spPr>
        <p:txBody>
          <a:bodyPr>
            <a:normAutofit fontScale="92500"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Eloquent AI Companion: The Shakespearean Chatbot</a:t>
            </a:r>
            <a:r>
              <a:rPr lang="en-US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- Experience the wisdom of the great bard through artificial intelligence.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Shakespearean Style Responses</a:t>
            </a:r>
            <a:r>
              <a:rPr lang="en-US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Skillfully crafted to address modern queries with the timeless eloquence of Shakespeare himself.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Authentic Shakespearean Lexicon and Style</a:t>
            </a:r>
            <a:r>
              <a:rPr lang="en-US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The bot not only uses the expansive vocabulary of Shakespeare but also emulates his unique writing style, bringing his literary genius to every interaction</a:t>
            </a:r>
            <a:r>
              <a:rPr lang="en-US" b="0" i="0" dirty="0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Unique Bot: </a:t>
            </a: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chat bot is first of it’s kind. We have used a dataset generated uniquely by ourselves to produce responses like real </a:t>
            </a:r>
            <a:r>
              <a:rPr lang="en-US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hakespear</a:t>
            </a: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b="1" i="0" dirty="0" smtClean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6623" y="1124684"/>
            <a:ext cx="3063536" cy="4063486"/>
          </a:xfrm>
        </p:spPr>
      </p:pic>
    </p:spTree>
    <p:extLst>
      <p:ext uri="{BB962C8B-B14F-4D97-AF65-F5344CB8AC3E}">
        <p14:creationId xmlns:p14="http://schemas.microsoft.com/office/powerpoint/2010/main" val="10970269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4289" y="952500"/>
            <a:ext cx="3275013" cy="531554"/>
          </a:xfrm>
        </p:spPr>
        <p:txBody>
          <a:bodyPr/>
          <a:lstStyle/>
          <a:p>
            <a:r>
              <a:rPr lang="en-US" b="1" dirty="0"/>
              <a:t>Dataset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4289" y="1675921"/>
            <a:ext cx="3275013" cy="3324259"/>
          </a:xfrm>
        </p:spPr>
        <p:txBody>
          <a:bodyPr>
            <a:no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Comprehensive Collection</a:t>
            </a:r>
            <a:r>
              <a:rPr lang="en-US" sz="14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The dataset encompasses over 3000 meticulously curated prompts and replies, each crafted in the distinctive style of Shakespeare.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Linguistic Richness</a:t>
            </a:r>
            <a:r>
              <a:rPr lang="en-US" sz="14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Immersed in the essence of Elizabethan English, the dataset features a blend of archaic terms and poetic expressions, mirroring the eloquence of the Bard himself.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054D6C6-28AD-227F-0266-E066C05AEE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85975" y="1218277"/>
            <a:ext cx="6013450" cy="3781903"/>
          </a:xfrm>
        </p:spPr>
      </p:pic>
    </p:spTree>
    <p:extLst>
      <p:ext uri="{BB962C8B-B14F-4D97-AF65-F5344CB8AC3E}">
        <p14:creationId xmlns:p14="http://schemas.microsoft.com/office/powerpoint/2010/main" val="31380488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0471" y="980566"/>
            <a:ext cx="1037994" cy="414583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GPT-2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54004" y="1492804"/>
            <a:ext cx="5141996" cy="4067702"/>
          </a:xfrm>
        </p:spPr>
        <p:txBody>
          <a:bodyPr>
            <a:no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5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Robust Architecture</a:t>
            </a:r>
            <a:r>
              <a:rPr lang="en-US" sz="15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GPT-2: A powerful model with 774 million parameters, enabling nuanced language understanding and generation.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5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Extensive Training</a:t>
            </a:r>
            <a:r>
              <a:rPr lang="en-US" sz="15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Trained on an expansive corpus of 40 GB of text, providing a broad and diverse linguistic foundation.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5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Expansive Vocabulary</a:t>
            </a:r>
            <a:r>
              <a:rPr lang="en-US" sz="15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Equipped with a vast vocabulary of 50,257 words, allowing for rich and varied linguistic expressions.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500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62532" y="1300162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99189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4312" y="952578"/>
            <a:ext cx="3275013" cy="490880"/>
          </a:xfrm>
        </p:spPr>
        <p:txBody>
          <a:bodyPr/>
          <a:lstStyle/>
          <a:p>
            <a:r>
              <a:rPr lang="en-US" dirty="0"/>
              <a:t>Fine-Tuning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67666" y="1443458"/>
            <a:ext cx="3985966" cy="3648783"/>
          </a:xfrm>
        </p:spPr>
        <p:txBody>
          <a:bodyPr>
            <a:noAutofit/>
          </a:bodyPr>
          <a:lstStyle/>
          <a:p>
            <a:r>
              <a:rPr lang="en-US" sz="15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Fine-Tuning Objective</a:t>
            </a:r>
            <a:r>
              <a:rPr lang="en-US" sz="15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Tailoring GPT-2 to Specialize in Shakespearean English, enhancing its ability to replicate the bard's unique style and vocabulary.</a:t>
            </a:r>
          </a:p>
          <a:p>
            <a:r>
              <a:rPr lang="en-US" sz="15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Iterative Training Approach</a:t>
            </a:r>
            <a:r>
              <a:rPr lang="en-US" sz="15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Employing an iterative training process to continuously refine the chatbot's accuracy and authenticity in emulating Shakespeare's style.</a:t>
            </a:r>
          </a:p>
          <a:p>
            <a:r>
              <a:rPr lang="en-US" sz="15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Performance Metrics</a:t>
            </a:r>
            <a:r>
              <a:rPr lang="en-US" sz="15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Monitoring key performance indicators to ensure the fine-tuned model maintains high standards of linguistic quality and coherence.</a:t>
            </a:r>
            <a:endParaRPr lang="en-US" sz="1500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21B813F-5D70-5442-2354-0F5D23B3B3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1192" y="952578"/>
            <a:ext cx="5524612" cy="4139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7346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4289FF2-55FD-E4D1-4562-50D4489ED26B}"/>
              </a:ext>
            </a:extLst>
          </p:cNvPr>
          <p:cNvSpPr txBox="1"/>
          <p:nvPr/>
        </p:nvSpPr>
        <p:spPr>
          <a:xfrm>
            <a:off x="1091953" y="991802"/>
            <a:ext cx="46874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Example: 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3041" y="1360488"/>
            <a:ext cx="9750230" cy="4595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0886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CB56B9D-3FE0-E8ED-4C14-DF1E509A4D7A}"/>
              </a:ext>
            </a:extLst>
          </p:cNvPr>
          <p:cNvSpPr txBox="1"/>
          <p:nvPr/>
        </p:nvSpPr>
        <p:spPr>
          <a:xfrm>
            <a:off x="1091953" y="979905"/>
            <a:ext cx="46874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Example: 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2834" y="1571625"/>
            <a:ext cx="9194133" cy="4367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4441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45FA32C-E31E-4C4F-83FA-8E9BA2B00E27}"/>
              </a:ext>
            </a:extLst>
          </p:cNvPr>
          <p:cNvSpPr txBox="1"/>
          <p:nvPr/>
        </p:nvSpPr>
        <p:spPr>
          <a:xfrm>
            <a:off x="1003177" y="867670"/>
            <a:ext cx="46874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Example: 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0687" y="1331913"/>
            <a:ext cx="9428001" cy="4465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3096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5219" y="952578"/>
            <a:ext cx="9516863" cy="4505221"/>
          </a:xfrm>
        </p:spPr>
        <p:txBody>
          <a:bodyPr/>
          <a:lstStyle/>
          <a:p>
            <a:r>
              <a:rPr lang="en-US" b="1" dirty="0"/>
              <a:t>GIT-HUB: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github.com/SARMAD-ALI-cyber/SHAKESPEAR-CHATBOT</a:t>
            </a:r>
            <a:endParaRPr lang="en-US" dirty="0" smtClean="0"/>
          </a:p>
          <a:p>
            <a:r>
              <a:rPr lang="en-US" b="1" dirty="0" smtClean="0"/>
              <a:t>YOUTUBE</a:t>
            </a:r>
            <a:r>
              <a:rPr lang="en-US" b="1" dirty="0" smtClean="0"/>
              <a:t>: </a:t>
            </a:r>
            <a:r>
              <a:rPr lang="en-US" dirty="0" smtClean="0">
                <a:hlinkClick r:id="rId3"/>
              </a:rPr>
              <a:t>Link</a:t>
            </a:r>
            <a:endParaRPr lang="en-US" b="1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1224600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CDCE0"/>
      </a:lt2>
      <a:accent1>
        <a:srgbClr val="415588"/>
      </a:accent1>
      <a:accent2>
        <a:srgbClr val="4294B6"/>
      </a:accent2>
      <a:accent3>
        <a:srgbClr val="087D7C"/>
      </a:accent3>
      <a:accent4>
        <a:srgbClr val="2CB663"/>
      </a:accent4>
      <a:accent5>
        <a:srgbClr val="DF8822"/>
      </a:accent5>
      <a:accent6>
        <a:srgbClr val="BC410A"/>
      </a:accent6>
      <a:hlink>
        <a:srgbClr val="5977C4"/>
      </a:hlink>
      <a:folHlink>
        <a:srgbClr val="A1A9BF"/>
      </a:folHlink>
    </a:clrScheme>
    <a:fontScheme name="Gallery">
      <a:majorFont>
        <a:latin typeface="Century Gothic" panose="020B0502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  <a:lumMod val="108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E050AC27-895F-4B90-991D-A6818FC89AB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TM10001114[[fn=Gallery]]</Template>
  <TotalTime>287</TotalTime>
  <Words>322</Words>
  <Application>Microsoft Office PowerPoint</Application>
  <PresentationFormat>Widescreen</PresentationFormat>
  <Paragraphs>27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Century Gothic</vt:lpstr>
      <vt:lpstr>Gallery</vt:lpstr>
      <vt:lpstr>SHAKESPEAREAN CHATBOT </vt:lpstr>
      <vt:lpstr>Shakespearean chatbot</vt:lpstr>
      <vt:lpstr>Dataset</vt:lpstr>
      <vt:lpstr>GPT-2</vt:lpstr>
      <vt:lpstr>Fine-Tuning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Proposal</dc:title>
  <dc:creator>Sarmad Ali</dc:creator>
  <cp:lastModifiedBy>Sarmad Ali</cp:lastModifiedBy>
  <cp:revision>28</cp:revision>
  <dcterms:created xsi:type="dcterms:W3CDTF">2023-10-17T10:50:25Z</dcterms:created>
  <dcterms:modified xsi:type="dcterms:W3CDTF">2023-12-16T18:17:53Z</dcterms:modified>
</cp:coreProperties>
</file>